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sldIdLst>
    <p:sldId id="256" r:id="rId3"/>
    <p:sldId id="257" r:id="rId4"/>
    <p:sldId id="258" r:id="rId5"/>
    <p:sldId id="259" r:id="rId6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575"/>
    <a:srgbClr val="C72A67"/>
    <a:srgbClr val="0288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90" d="100"/>
          <a:sy n="90" d="100"/>
        </p:scale>
        <p:origin x="75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45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52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66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98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5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6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59832" y="2988543"/>
            <a:ext cx="43924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pl-PL" sz="16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Podsumowanie zgłoszeń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78956" y="3334617"/>
            <a:ext cx="3232004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pl-PL" sz="1200" b="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Oświęcim, 4.03.2019 r.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9622"/>
            <a:ext cx="5760640" cy="116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10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2594" y="289031"/>
            <a:ext cx="6807994" cy="33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pl-PL" sz="1200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Porównanie zgłoszeń 2016 - 2019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43608" y="1635646"/>
            <a:ext cx="8278813" cy="367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pl-PL" altLang="pl-PL" sz="1100" b="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13764"/>
            <a:ext cx="1782293" cy="360000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06439"/>
              </p:ext>
            </p:extLst>
          </p:nvPr>
        </p:nvGraphicFramePr>
        <p:xfrm>
          <a:off x="1231690" y="987574"/>
          <a:ext cx="6680620" cy="3885990"/>
        </p:xfrm>
        <a:graphic>
          <a:graphicData uri="http://schemas.openxmlformats.org/drawingml/2006/table">
            <a:tbl>
              <a:tblPr firstRow="1" firstCol="1" bandRow="1"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65306018"/>
                    </a:ext>
                  </a:extLst>
                </a:gridCol>
                <a:gridCol w="1063996">
                  <a:extLst>
                    <a:ext uri="{9D8B030D-6E8A-4147-A177-3AD203B41FA5}">
                      <a16:colId xmlns:a16="http://schemas.microsoft.com/office/drawing/2014/main" val="1339035312"/>
                    </a:ext>
                  </a:extLst>
                </a:gridCol>
              </a:tblGrid>
              <a:tr h="2264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MIESIĄC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LICZBA ZGŁOSZEŃ*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780454"/>
                  </a:ext>
                </a:extLst>
              </a:tr>
              <a:tr h="226450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2016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2017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2018</a:t>
                      </a:r>
                    </a:p>
                  </a:txBody>
                  <a:tcPr marL="44446" marR="44446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2019</a:t>
                      </a:r>
                    </a:p>
                  </a:txBody>
                  <a:tcPr marL="44446" marR="44446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STYCZEŃ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0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1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LUTY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8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4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 pitchFamily="34" charset="0"/>
                        </a:rPr>
                        <a:t>MARZEC</a:t>
                      </a:r>
                      <a:endParaRPr lang="pl-PL" sz="14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3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8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 pitchFamily="34" charset="0"/>
                        </a:rPr>
                        <a:t>KWIECIEŃ</a:t>
                      </a:r>
                      <a:endParaRPr lang="pl-PL" sz="14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15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3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MAJ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37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CZERWIEC</a:t>
                      </a: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1400" dirty="0">
                          <a:latin typeface="Calibri" pitchFamily="34" charset="0"/>
                        </a:rPr>
                        <a:t>48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1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LIPIEC</a:t>
                      </a: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1400" dirty="0">
                          <a:latin typeface="Calibri" pitchFamily="34" charset="0"/>
                        </a:rPr>
                        <a:t>54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37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SIERPIEŃ</a:t>
                      </a: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1400" dirty="0">
                          <a:latin typeface="Calibri" pitchFamily="34" charset="0"/>
                        </a:rPr>
                        <a:t>69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WRZESIEŃ</a:t>
                      </a: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68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PAŹDZIERNIK</a:t>
                      </a: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LISTOPAD</a:t>
                      </a: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8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GRUDZIEŃ</a:t>
                      </a: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pl-PL" sz="105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SUMA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331</a:t>
                      </a:r>
                    </a:p>
                  </a:txBody>
                  <a:tcPr marL="44446" marR="4444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44446" marR="4444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44446" marR="4444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Stan na 4.03</a:t>
                      </a:r>
                    </a:p>
                  </a:txBody>
                  <a:tcPr marL="44446" marR="4444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9558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* Na podst. Powiatowe Centrum Zarządzania Kryzysowego w Oświęcimiu</a:t>
                      </a: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pl-PL" sz="1200" dirty="0">
                        <a:effectLst/>
                        <a:latin typeface="Calibri" pitchFamily="34" charset="0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pl-PL" sz="1200" dirty="0">
                        <a:effectLst/>
                        <a:latin typeface="Calibri" pitchFamily="34" charset="0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199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2594" y="289031"/>
            <a:ext cx="6807994" cy="33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pl-PL" sz="1200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Mapa zgłoszeń 2019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43608" y="1632556"/>
            <a:ext cx="8278813" cy="367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pl-PL" altLang="pl-PL" sz="1100" b="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13764"/>
            <a:ext cx="1782293" cy="36000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E3E14091-92FA-4ACB-A580-746BE53B68B6}"/>
              </a:ext>
            </a:extLst>
          </p:cNvPr>
          <p:cNvSpPr txBox="1"/>
          <p:nvPr/>
        </p:nvSpPr>
        <p:spPr>
          <a:xfrm>
            <a:off x="7847856" y="3147814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Zapach</a:t>
            </a:r>
          </a:p>
          <a:p>
            <a:r>
              <a:rPr lang="pl-PL" sz="900" dirty="0"/>
              <a:t>biologiczno-chemiczny</a:t>
            </a:r>
          </a:p>
          <a:p>
            <a:endParaRPr lang="pl-PL" sz="900" dirty="0"/>
          </a:p>
          <a:p>
            <a:endParaRPr lang="pl-PL" sz="900" dirty="0"/>
          </a:p>
          <a:p>
            <a:r>
              <a:rPr lang="pl-PL" sz="900" dirty="0"/>
              <a:t>Zapach</a:t>
            </a:r>
          </a:p>
          <a:p>
            <a:r>
              <a:rPr lang="pl-PL" sz="900" dirty="0"/>
              <a:t>chemiczny</a:t>
            </a:r>
          </a:p>
          <a:p>
            <a:endParaRPr lang="pl-PL" sz="900" dirty="0"/>
          </a:p>
          <a:p>
            <a:endParaRPr lang="pl-PL" sz="900" dirty="0"/>
          </a:p>
          <a:p>
            <a:r>
              <a:rPr lang="pl-PL" sz="900" dirty="0"/>
              <a:t>Zapach</a:t>
            </a:r>
          </a:p>
          <a:p>
            <a:r>
              <a:rPr lang="pl-PL" sz="900" dirty="0"/>
              <a:t>niezidentyfikowany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8B2F645C-C68E-480D-8E3E-C71401B8F132}"/>
              </a:ext>
            </a:extLst>
          </p:cNvPr>
          <p:cNvSpPr/>
          <p:nvPr/>
        </p:nvSpPr>
        <p:spPr>
          <a:xfrm>
            <a:off x="7951713" y="2989622"/>
            <a:ext cx="576064" cy="141428"/>
          </a:xfrm>
          <a:prstGeom prst="rect">
            <a:avLst/>
          </a:prstGeom>
          <a:solidFill>
            <a:srgbClr val="028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899A4696-561D-499C-8019-5C86DACE0CCB}"/>
              </a:ext>
            </a:extLst>
          </p:cNvPr>
          <p:cNvSpPr/>
          <p:nvPr/>
        </p:nvSpPr>
        <p:spPr>
          <a:xfrm>
            <a:off x="7951713" y="3579862"/>
            <a:ext cx="576064" cy="141428"/>
          </a:xfrm>
          <a:prstGeom prst="rect">
            <a:avLst/>
          </a:prstGeom>
          <a:solidFill>
            <a:srgbClr val="C72A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B070A075-2A24-4F6F-AABB-549BD03097DC}"/>
              </a:ext>
            </a:extLst>
          </p:cNvPr>
          <p:cNvSpPr/>
          <p:nvPr/>
        </p:nvSpPr>
        <p:spPr>
          <a:xfrm>
            <a:off x="7951713" y="4119128"/>
            <a:ext cx="576064" cy="141428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A696A1A-33F0-44BD-A73F-BA497BE45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065346"/>
            <a:ext cx="7464697" cy="366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85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43608" y="1632556"/>
            <a:ext cx="8278813" cy="367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pl-PL" altLang="pl-PL" sz="1100" b="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13764"/>
            <a:ext cx="1782293" cy="36000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AE52A0CF-DC59-4484-9D2E-984E8989AD82}"/>
              </a:ext>
            </a:extLst>
          </p:cNvPr>
          <p:cNvSpPr txBox="1"/>
          <p:nvPr/>
        </p:nvSpPr>
        <p:spPr>
          <a:xfrm>
            <a:off x="611560" y="2602578"/>
            <a:ext cx="455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B050"/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178223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100</Words>
  <PresentationFormat>Pokaz na ekranie (16:9)</PresentationFormat>
  <Paragraphs>78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Motyw pakietu Office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2017-01-20T08:15:53Z</dcterms:created>
  <dcterms:modified xsi:type="dcterms:W3CDTF">2019-03-04T08:33:25Z</dcterms:modified>
</cp:coreProperties>
</file>