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</p:sldMasterIdLst>
  <p:sldIdLst>
    <p:sldId id="256" r:id="rId3"/>
    <p:sldId id="257" r:id="rId4"/>
  </p:sldIdLst>
  <p:sldSz cx="9144000" cy="51435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732" y="-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45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352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966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98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95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675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59832" y="2988543"/>
            <a:ext cx="43924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pl-PL" sz="16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Podsumowanie </a:t>
            </a:r>
            <a:r>
              <a:rPr lang="pl-PL" altLang="pl-PL" sz="160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zgłoszeń</a:t>
            </a:r>
            <a:endParaRPr lang="pl-PL" altLang="pl-PL" sz="16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78956" y="3334617"/>
            <a:ext cx="3232004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pl-PL" sz="1200" b="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Oświęcim, </a:t>
            </a:r>
            <a:r>
              <a:rPr lang="pl-PL" altLang="pl-PL" sz="1200" b="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18</a:t>
            </a:r>
            <a:r>
              <a:rPr lang="pl-PL" altLang="pl-PL" sz="1200" b="0" dirty="0" smtClean="0"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września 2017</a:t>
            </a:r>
            <a:endParaRPr lang="pl-PL" altLang="pl-PL" sz="1200" b="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9622"/>
            <a:ext cx="5760640" cy="116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1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2594" y="289031"/>
            <a:ext cx="6807994" cy="33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altLang="pl-PL" sz="1200" dirty="0" smtClean="0">
                <a:solidFill>
                  <a:schemeClr val="bg1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Porównanie zgłoszeń 2016 versus 2017</a:t>
            </a:r>
            <a:endParaRPr lang="pl-PL" altLang="pl-PL" sz="1200" dirty="0">
              <a:solidFill>
                <a:schemeClr val="bg1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43608" y="1632556"/>
            <a:ext cx="8278813" cy="367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pl-PL" altLang="pl-PL" sz="1100" b="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13764"/>
            <a:ext cx="1782293" cy="360000"/>
          </a:xfrm>
          <a:prstGeom prst="rect">
            <a:avLst/>
          </a:prstGeom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382958"/>
              </p:ext>
            </p:extLst>
          </p:nvPr>
        </p:nvGraphicFramePr>
        <p:xfrm>
          <a:off x="1691680" y="1059582"/>
          <a:ext cx="5960540" cy="3677862"/>
        </p:xfrm>
        <a:graphic>
          <a:graphicData uri="http://schemas.openxmlformats.org/drawingml/2006/table">
            <a:tbl>
              <a:tblPr firstRow="1" firstCol="1" bandRow="1"/>
              <a:tblGrid>
                <a:gridCol w="1854721"/>
                <a:gridCol w="1997070"/>
                <a:gridCol w="2108749"/>
              </a:tblGrid>
              <a:tr h="22645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MIESIĄC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2016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2017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</a:tr>
              <a:tr h="28413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LICZBA ZGŁOSZEŃ*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LICZBA ZGŁOSZEŃ*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</a:tr>
              <a:tr h="226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STYCZEŃ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0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1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LUTY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8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4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 pitchFamily="34" charset="0"/>
                        </a:rPr>
                        <a:t>MARZEC</a:t>
                      </a:r>
                      <a:endParaRPr lang="pl-PL" sz="14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3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8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26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Calibri" pitchFamily="34" charset="0"/>
                        </a:rPr>
                        <a:t>KWIECIEŃ</a:t>
                      </a:r>
                      <a:endParaRPr lang="pl-PL" sz="140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15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3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477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itchFamily="34" charset="0"/>
                        </a:rPr>
                        <a:t>MAJ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37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9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CZERWIEC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48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93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LIPIEC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54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5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21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SIERPIEŃ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pl-PL" sz="1400" dirty="0" smtClean="0">
                          <a:latin typeface="Calibri" pitchFamily="34" charset="0"/>
                        </a:rPr>
                        <a:t>69</a:t>
                      </a:r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6</a:t>
                      </a:r>
                      <a:endParaRPr lang="pl-PL" sz="1400" dirty="0"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4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WRZESIEŃ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68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stan na 18.09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) </a:t>
                      </a:r>
                      <a:endParaRPr lang="pl-PL" sz="1200" b="0" dirty="0"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22645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SUMA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234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35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44446" marR="44446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75000"/>
                      </a:srgbClr>
                    </a:solidFill>
                  </a:tcPr>
                </a:tc>
              </a:tr>
              <a:tr h="237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pl-PL" sz="1400" dirty="0">
                        <a:effectLst/>
                        <a:latin typeface="Calibri" pitchFamily="34" charset="0"/>
                      </a:endParaRP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pl-PL" sz="1400" dirty="0">
                        <a:latin typeface="Calibri" pitchFamily="34" charset="0"/>
                      </a:endParaRPr>
                    </a:p>
                  </a:txBody>
                  <a:tcPr marL="44446" marR="44446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pl-PL" sz="1400" dirty="0">
                        <a:effectLst/>
                        <a:latin typeface="Calibri" pitchFamily="34" charset="0"/>
                      </a:endParaRPr>
                    </a:p>
                  </a:txBody>
                  <a:tcPr marL="44446" marR="44446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558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pl-PL" sz="1400" dirty="0" smtClean="0">
                          <a:effectLst/>
                          <a:latin typeface="Calibri" pitchFamily="34" charset="0"/>
                        </a:rPr>
                        <a:t>* Na podst. </a:t>
                      </a:r>
                      <a:r>
                        <a:rPr lang="pl-PL" sz="1400" dirty="0" smtClean="0">
                          <a:effectLst/>
                          <a:latin typeface="Calibri" pitchFamily="34" charset="0"/>
                        </a:rPr>
                        <a:t>Powiatowe </a:t>
                      </a:r>
                      <a:r>
                        <a:rPr lang="pl-PL" sz="1400" dirty="0">
                          <a:effectLst/>
                          <a:latin typeface="Calibri" pitchFamily="34" charset="0"/>
                        </a:rPr>
                        <a:t>Centrum Zarządzania Kryzysowego </a:t>
                      </a:r>
                      <a:r>
                        <a:rPr lang="pl-PL" sz="1400" dirty="0" smtClean="0">
                          <a:effectLst/>
                          <a:latin typeface="Calibri" pitchFamily="34" charset="0"/>
                        </a:rPr>
                        <a:t/>
                      </a:r>
                      <a:br>
                        <a:rPr lang="pl-PL" sz="1400" dirty="0" smtClean="0">
                          <a:effectLst/>
                          <a:latin typeface="Calibri" pitchFamily="34" charset="0"/>
                        </a:rPr>
                      </a:br>
                      <a:r>
                        <a:rPr lang="pl-PL" sz="1400" dirty="0" smtClean="0">
                          <a:effectLst/>
                          <a:latin typeface="Calibri" pitchFamily="34" charset="0"/>
                        </a:rPr>
                        <a:t>w Oświęcimiu</a:t>
                      </a:r>
                    </a:p>
                  </a:txBody>
                  <a:tcPr marL="44446" marR="44446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19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64</Words>
  <PresentationFormat>Pokaz na ekranie (16:9)</PresentationFormat>
  <Paragraphs>40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2</vt:i4>
      </vt:variant>
    </vt:vector>
  </HeadingPairs>
  <TitlesOfParts>
    <vt:vector size="4" baseType="lpstr">
      <vt:lpstr>Motyw pakietu Office</vt:lpstr>
      <vt:lpstr>1_Motyw pakietu Office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2017-01-20T08:15:53Z</dcterms:created>
  <dcterms:modified xsi:type="dcterms:W3CDTF">2017-09-18T10:23:28Z</dcterms:modified>
</cp:coreProperties>
</file>